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ru-R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BEC5B-1ACF-0ECE-F43A-48F3B36F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EF9C0D-9522-9404-D36B-C4C9FC14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173C9-A86A-4BF0-B36D-45F5067EEACF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B432C-57A8-9890-1DF9-F28149E8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FC2BD7-B0D3-845F-2D5D-16CAF9C9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00E1-8C8F-438D-B584-61CBF0E2C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00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712C1-D390-B41A-8CE7-F5FA45B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80D97D-568C-768A-88EC-1813C4F2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854C1D-2806-95E5-C16A-84542B314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3C9-A86A-4BF0-B36D-45F5067EEACF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19D93A-1C69-A01D-6CE7-E10E0CF2D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1E3ED-59A5-1543-0168-3CF9D28BF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300E1-8C8F-438D-B584-61CBF0E2C8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03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5ED1D7E-4561-01BA-322F-CCBEF153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ГИБКОЕ УПРАВЛЕНИЕ ПРОЕКТАМИ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5799F7-7544-016A-2293-286A73B20C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7823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A99934B-BBE7-2947-22A4-89E4B1FC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Цикл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Шухарта-Деминга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PDCA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F002D6-9155-BDE7-7F2C-7CCAF2A32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235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0C243DA-38EC-5791-D9D8-8410A654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Цикл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Шухарта-Деминга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PDCA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DDB257-4051-EB2B-9845-869588A3AE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87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56058C3-A996-E7B9-F54E-B4E2A605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Цикл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Шухарта-Деминга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PDCA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273A18-C312-DFC8-43DB-E2FC55491B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93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23B86D9-892F-B4FE-48C9-99374583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Модель реализации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процесса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гибкого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управления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проектами</a:t>
            </a:r>
            <a:endParaRPr lang="ru-RU" sz="2400" b="0" dirty="0">
              <a:solidFill>
                <a:srgbClr val="336D25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5D0A2D-F836-3F36-1A60-15B3A8982E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983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9015900-C5C9-64B0-653E-B70DCEA5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Модель реализации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процесса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гибкого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управления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проектами</a:t>
            </a:r>
            <a:endParaRPr lang="ru-RU" sz="2400" b="0" dirty="0">
              <a:solidFill>
                <a:srgbClr val="336D25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048E2E-9D39-A832-DEBB-FD18AC6F2A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159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8015C8A1-AEBA-F248-DC03-4B2884C4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96F76C-9887-33B5-D58C-5C002738E4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9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82A885A-2CFF-4531-542D-0EB8B40B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A8C0DD-A37C-36C7-3CD4-FE87624577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48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45AA62B-2F4A-A900-7F91-880A1DCD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3C449-5E09-5BE5-BED4-68E016F5DB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536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B69E87B-EADB-F9E9-C8D0-62E9AAF9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F89B20-8E48-F29B-A263-87616B9E25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9780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A27EB98-BFD0-640F-4458-7038C39A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9ABB71-4F11-5B8B-A6B2-D377A429E8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84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B76BC3E-EA22-8564-5D86-C93EBB2B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СТРУКТУРА ДИСЦИПЛИНЫ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9E6588-0C29-EE1B-3401-691C704686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788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B545054-482A-282D-DE76-0CB7C2E6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48A3F0-5F40-BD61-C41C-A486D6E60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3917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941202A-81C7-509B-4B0B-E156BC8E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E58026-303B-B26E-CA46-D7A8BD11C9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560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7737E30-A100-8C4E-1D4B-4FF8BF41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28E9FF-0228-13A6-CE86-1B96E79965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887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E984BCB-3E43-943C-26F8-15068A9A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4B3D3-37F3-8C6D-F416-C596DD9F99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0441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B7E3558-AE54-7646-68FD-C72FC299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E42614-7075-8784-B705-0B9A173DE0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5288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656A826-747B-B447-3D8A-CCEF2820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>
                <a:latin typeface="Arial" pitchFamily="34" charset="0"/>
                <a:cs typeface="Arial" pitchFamily="34" charset="0"/>
              </a:rPr>
              <a:t>Иерархическая структура работ проекта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0796D5-31C9-3663-0D62-3F5972E46E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0706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5201F66-F762-3168-AD96-8C8A344E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>
                <a:latin typeface="Arial" pitchFamily="34" charset="0"/>
                <a:cs typeface="Arial" pitchFamily="34" charset="0"/>
              </a:rPr>
              <a:t>Иерархическая структура работ проекта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7FF06F-014F-C815-5106-E387B8E45A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1566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9187244-C2BB-B081-BC89-34602D9D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F02C47-E369-E173-9C7F-07BA023851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8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AB92325-9C0D-6BEE-C4CE-2E92F99E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96FC90-85AE-49D2-5128-7E72E29FF7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8358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2B19B67-D77E-FA51-7AA4-98C599BF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D8173F-08AE-CAB4-E1C4-2093AAE4AE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93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9306CFD-EA8E-1A54-6029-0E4A5DD2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rPr lang="ru-RU"/>
              <a:t>ТЕМА 2. 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Концептуальная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модель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процесса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гибкого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управления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проектами</a:t>
            </a:r>
            <a:r>
              <a:rPr lang="ru-RU" sz="2800" b="1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0EE72D-A32A-175B-EEB8-49BA2E5D66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884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2917068-0D6E-D726-B61A-0D098C59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A774C6-AA67-B589-5581-105C20179F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2830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40D499B-00C1-06EB-9E11-E41B589B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38B1C-64BD-CC6F-6251-B9BB149EC3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316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7E5DA38-074C-6026-029A-2903D716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Критерии успешности проекта</a:t>
            </a:r>
            <a:endParaRPr lang="ru-RU" sz="2400" b="0" dirty="0">
              <a:solidFill>
                <a:srgbClr val="336D25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92E396-AEDE-A490-57AB-B7F2B0498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628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308FE048-09DA-39DA-8A52-7FDECA4E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Критерии успешности проекта</a:t>
            </a:r>
            <a:endParaRPr lang="ru-RU" sz="2400" b="0" dirty="0">
              <a:solidFill>
                <a:srgbClr val="336D25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C72812-EB3D-B8D8-4E22-777F913C8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861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951A601-AEC5-42C1-E1FE-137C0BE0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Критерии успешности проекта</a:t>
            </a:r>
            <a:endParaRPr lang="ru-RU" sz="2400" b="0" dirty="0">
              <a:solidFill>
                <a:srgbClr val="336D25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DEF453-99F1-52CC-502D-2ED25B877C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489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22F6EC0-EB85-EEFA-3DC9-30A6F7A2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Цикл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Шухарта-Деминга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PDCA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9A5308-381E-1124-356A-6E2D57C9AA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718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A915929-1277-DC4E-6DAB-E2B51358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Цикл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Шухарта-Деминга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PDCA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3914BE-C66E-3E58-F0B5-DAF0DCAFFA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344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0FB3F11-03EB-8368-57A1-2F4BF022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Цикл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Шухарта-Деминга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0">
                <a:solidFill>
                  <a:srgbClr val="336D25"/>
                </a:solidFill>
                <a:effectLst/>
                <a:ea typeface="Times New Roman" panose="02020603050405020304" pitchFamily="18" charset="0"/>
              </a:rPr>
              <a:t>PDCA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E9E7ED-7794-C100-D1C8-E966227A9E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679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Экран (16:9)</PresentationFormat>
  <Paragraphs>16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Тема Office</vt:lpstr>
      <vt:lpstr>ГИБКОЕ УПРАВЛЕНИЕ ПРОЕКТАМИ</vt:lpstr>
      <vt:lpstr>СТРУКТУРА ДИСЦИПЛИНЫ</vt:lpstr>
      <vt:lpstr>ТЕМА 2. Концептуальная модель процесса гибкого управления проектами  </vt:lpstr>
      <vt:lpstr>Критерии успешности проекта</vt:lpstr>
      <vt:lpstr>Критерии успешности проекта</vt:lpstr>
      <vt:lpstr>Критерии успешности проекта</vt:lpstr>
      <vt:lpstr>Цикл Шухарта-Деминга PDCA</vt:lpstr>
      <vt:lpstr>Цикл Шухарта-Деминга PDCA</vt:lpstr>
      <vt:lpstr>Цикл Шухарта-Деминга PDCA</vt:lpstr>
      <vt:lpstr>Цикл Шухарта-Деминга PDCA</vt:lpstr>
      <vt:lpstr>Цикл Шухарта-Деминга PDCA</vt:lpstr>
      <vt:lpstr>Цикл Шухарта-Деминга PDCA</vt:lpstr>
      <vt:lpstr>Модель реализации процесса гибкого управления проектами</vt:lpstr>
      <vt:lpstr>Модель реализации процесса гибкого управления проектами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Иерархическая структура работ проекта</vt:lpstr>
      <vt:lpstr>Иерархическая структура работ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2025-03-05T16:37:51Z</dcterms:created>
  <dcterms:modified xsi:type="dcterms:W3CDTF">2025-03-05T16:37:51Z</dcterms:modified>
</cp:coreProperties>
</file>